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55D"/>
    <a:srgbClr val="CE6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810AC-3EC9-6B39-A48A-963801B5E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116BB-47EA-8E5F-C917-8C09E393B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7C5F2-556A-D94A-BFD4-05B2B1A5D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89011-141A-402C-12C4-7A81CF21D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660E9-6511-E55E-B746-F045DEEF3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87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6293C-25DE-A002-6CAC-E7BCCABD6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AF428-0B5D-814E-55E4-EB6375DD7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866E3-C161-1DAB-2AA6-255B102EA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DF1B0-7B03-F98F-62F0-3CB1D883D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10DFD-B2C6-FD9A-8B12-9A145072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69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025182-B945-A49B-8C78-9A8258B4C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AC7A75-F2AB-CD5B-45E6-C5601F06F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6BC98-FB5D-5838-A221-18D8D8679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064AE-E8B0-FEE4-1A9F-D4C3869B8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838E8-6D57-09B6-CF53-6E9822646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659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9A2C1-EDC4-CEAA-E48B-5779029CF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CB2E9-1A37-46ED-B3E8-115009ACB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42E13-663F-2A8B-19BE-1D640E01C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B5850-BDE9-BB77-A4C5-8299772CC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B3184-38D1-34CD-3789-A2B4E79CF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26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81A8C-5D68-A87C-AF64-6E612181F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116AB-CF03-1387-2AFB-6E994239D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5048B-2216-30C6-80C5-9B61B1B6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4E4D3-FB3E-541D-07CB-BDDC92B64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209FB-2AE0-3A02-A140-7DCE9EE4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02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66FFF-9AB8-A00C-FEA5-101EDD9DD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FD6B2-494D-FA9A-09FF-C1AB211DA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CC6D9-4E9D-1EE2-ACB3-A0ECC3691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08B530-CC8D-7C06-4591-3AE2CD10F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E7F64-2801-DA8D-CDF0-1F5ED75E0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6BA87-1DB6-859F-DDAE-2C58B7C0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39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ECE1C-F351-9390-6FAA-7CB03A097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36163-28CE-7BE6-9B77-206238F2E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1D56E-89A2-2F11-D7B0-8E1A50C5F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DAD387-DFAD-29F6-0808-376D36B35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EF4602-2D22-4AD5-4BE7-315CE7AFD4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B72C53-1F37-A137-A46C-7971B39B8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6E385C-4A1A-49A6-B94D-BF33A89DB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B13531-7F71-B6A3-3A47-96AA2EECE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3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CF08A-1B98-0357-28E1-7963894B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5F8777-9D7D-6AD7-2C6F-6163EDBA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3FD3E3-DDA0-A3EE-D6CE-890D043A3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6BC89E-0C83-4456-7127-4A5EB00AC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93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CED570-8943-E962-FD64-E964C720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0A8AB2-C329-A684-C52F-5A2E93D85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5A5A8-3134-82E7-AC52-56CA473D5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248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A4FB6-E7BF-3D20-EA74-E803831B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75D9-CE84-2601-4C9F-DC5677D1D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86B94-7370-F361-7226-158C869F6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4DF45-C036-31C2-4F74-5EF1D57C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AA45A-229D-D528-1C76-33AEA342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9CADC-F02A-16B9-10AF-66EE75EA2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71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B3E5E-DCD1-E369-EC22-0651F74D3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56D1E5-89F9-7BD0-3FE6-DECF1CB13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73BFC-7A45-C546-A3B0-8B6BAD26B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9907F8-575B-B49A-05AE-9420B8B58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3A19F-0922-1E95-4457-3B754A79C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12D29-10C6-F232-62C2-6EE0F434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8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2F148B-EA43-FAED-D621-B14C2AF3F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47741-EF4E-7912-FFCD-D65A94DAE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0005D-6A60-00E2-1FFD-521229631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9756B8-2FD6-46CB-AC4A-0F047EDF636C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05D25-0D87-DB71-9494-C2BF5CE402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372E0-CA9E-4E21-9782-97B76EA9D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1ECACF-7C99-4715-A22D-98DB15309A9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00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39420C89-7A47-3701-1D6E-C7CA4D98B4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1"/>
          <a:stretch/>
        </p:blipFill>
        <p:spPr bwMode="auto">
          <a:xfrm>
            <a:off x="0" y="4483511"/>
            <a:ext cx="12192000" cy="255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2DD9A3-6F63-C8BF-BA80-34E94F53363A}"/>
              </a:ext>
            </a:extLst>
          </p:cNvPr>
          <p:cNvSpPr txBox="1"/>
          <p:nvPr/>
        </p:nvSpPr>
        <p:spPr>
          <a:xfrm>
            <a:off x="317297" y="3488552"/>
            <a:ext cx="115574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i="1" dirty="0">
                <a:solidFill>
                  <a:srgbClr val="1C355D"/>
                </a:solidFill>
                <a:latin typeface="Rubik" pitchFamily="2" charset="-79"/>
                <a:cs typeface="Rubik" pitchFamily="2" charset="-79"/>
              </a:rPr>
              <a:t>Nome Cognome 1, Nome Cognome 2, Nome Cognome 3</a:t>
            </a:r>
          </a:p>
          <a:p>
            <a:pPr algn="r"/>
            <a:endParaRPr lang="it-IT" i="1" dirty="0">
              <a:solidFill>
                <a:srgbClr val="1C355D"/>
              </a:solidFill>
              <a:latin typeface="Rubik" pitchFamily="2" charset="-79"/>
              <a:cs typeface="Rubik" pitchFamily="2" charset="-79"/>
            </a:endParaRPr>
          </a:p>
          <a:p>
            <a:pPr algn="r"/>
            <a:r>
              <a:rPr lang="it-IT" sz="1600" i="1" dirty="0">
                <a:solidFill>
                  <a:srgbClr val="1C355D"/>
                </a:solidFill>
                <a:latin typeface="Rubik" pitchFamily="2" charset="-79"/>
                <a:cs typeface="Rubik" pitchFamily="2" charset="-79"/>
              </a:rPr>
              <a:t>Affiliazione 1, Affiliazione 2, Affiliazione 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6F11A1-1628-6883-03A5-D482241936F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1" t="4771" r="1852" b="3655"/>
          <a:stretch/>
        </p:blipFill>
        <p:spPr>
          <a:xfrm>
            <a:off x="162044" y="92598"/>
            <a:ext cx="4282633" cy="16392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1A58261-8023-C644-07D1-EA7EB6E62050}"/>
              </a:ext>
            </a:extLst>
          </p:cNvPr>
          <p:cNvSpPr txBox="1"/>
          <p:nvPr/>
        </p:nvSpPr>
        <p:spPr>
          <a:xfrm>
            <a:off x="2303360" y="2338244"/>
            <a:ext cx="95230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400" dirty="0">
                <a:solidFill>
                  <a:srgbClr val="CE623C"/>
                </a:solidFill>
                <a:latin typeface="Rubik" pitchFamily="2" charset="-79"/>
                <a:cs typeface="Rubik" pitchFamily="2" charset="-79"/>
              </a:rPr>
              <a:t>TITOLO DEL CONTRIBUTO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FC57E1-1F1B-6ABF-1566-47871A436992}"/>
              </a:ext>
            </a:extLst>
          </p:cNvPr>
          <p:cNvSpPr txBox="1"/>
          <p:nvPr/>
        </p:nvSpPr>
        <p:spPr>
          <a:xfrm>
            <a:off x="2303360" y="2829620"/>
            <a:ext cx="9523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800" i="1" dirty="0">
                <a:solidFill>
                  <a:srgbClr val="1C355D"/>
                </a:solidFill>
                <a:latin typeface="Rubik" pitchFamily="2" charset="-79"/>
                <a:cs typeface="Rubik" pitchFamily="2" charset="-79"/>
              </a:rPr>
              <a:t>SOTTOTITOLO</a:t>
            </a:r>
          </a:p>
        </p:txBody>
      </p:sp>
    </p:spTree>
    <p:extLst>
      <p:ext uri="{BB962C8B-B14F-4D97-AF65-F5344CB8AC3E}">
        <p14:creationId xmlns:p14="http://schemas.microsoft.com/office/powerpoint/2010/main" val="217720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6C3FB2-B130-71BA-E815-6B49922C4612}"/>
              </a:ext>
            </a:extLst>
          </p:cNvPr>
          <p:cNvCxnSpPr/>
          <p:nvPr/>
        </p:nvCxnSpPr>
        <p:spPr>
          <a:xfrm>
            <a:off x="-127322" y="6088282"/>
            <a:ext cx="12319322" cy="0"/>
          </a:xfrm>
          <a:prstGeom prst="line">
            <a:avLst/>
          </a:prstGeom>
          <a:ln w="38100">
            <a:solidFill>
              <a:srgbClr val="1C355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C7A1E0A1-BFD8-3236-0642-ECB0ED23563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771" r="65284" b="3655"/>
          <a:stretch/>
        </p:blipFill>
        <p:spPr>
          <a:xfrm>
            <a:off x="105137" y="6162729"/>
            <a:ext cx="642479" cy="6952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EDA3923-98DC-6645-3BA4-FF649968E06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365" t="18105" r="1594" b="36362"/>
          <a:stretch/>
        </p:blipFill>
        <p:spPr>
          <a:xfrm>
            <a:off x="736041" y="6214189"/>
            <a:ext cx="1585727" cy="49333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65F6F6F-15F3-F9E9-8291-B4C853FEF626}"/>
              </a:ext>
            </a:extLst>
          </p:cNvPr>
          <p:cNvSpPr txBox="1"/>
          <p:nvPr/>
        </p:nvSpPr>
        <p:spPr>
          <a:xfrm>
            <a:off x="2952673" y="6242447"/>
            <a:ext cx="9027124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solidFill>
                  <a:srgbClr val="CE623C"/>
                </a:solidFill>
                <a:latin typeface="Rubik" pitchFamily="2" charset="-79"/>
                <a:cs typeface="Rubik" pitchFamily="2" charset="-79"/>
              </a:rPr>
              <a:t>TITOLO DEL CONTRIBUTO</a:t>
            </a:r>
          </a:p>
          <a:p>
            <a:pPr algn="r"/>
            <a:r>
              <a:rPr lang="it-IT" sz="1100" i="1" dirty="0">
                <a:latin typeface="Rubik" pitchFamily="2" charset="-79"/>
                <a:cs typeface="Rubik" pitchFamily="2" charset="-79"/>
              </a:rPr>
              <a:t>SOTTOTITOLO</a:t>
            </a:r>
          </a:p>
          <a:p>
            <a:pPr algn="r"/>
            <a:endParaRPr lang="it-IT" sz="1100" i="1" dirty="0">
              <a:latin typeface="Rubik" pitchFamily="2" charset="-79"/>
              <a:cs typeface="Rubik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1000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Rubik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Francesca Galasso</dc:creator>
  <cp:lastModifiedBy>Francesca Galasso</cp:lastModifiedBy>
  <cp:revision>1</cp:revision>
  <dcterms:created xsi:type="dcterms:W3CDTF">2024-10-02T11:11:56Z</dcterms:created>
  <dcterms:modified xsi:type="dcterms:W3CDTF">2024-10-02T11:32:28Z</dcterms:modified>
</cp:coreProperties>
</file>